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0.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Handelson Three" charset="1" panose="00000100000000000000"/>
      <p:regular r:id="rId18"/>
    </p:embeddedFont>
    <p:embeddedFont>
      <p:font typeface="Belleza" charset="1" panose="020005030500000200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font" Target="fonts/font18.fntdata"/><Relationship Id="rId19" Type="http://schemas.openxmlformats.org/officeDocument/2006/relationships/font" Target="fonts/font1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4.jpeg"/><Relationship Id="rId9" Type="http://schemas.openxmlformats.org/officeDocument/2006/relationships/image" Target="../media/image15.jpeg"/><Relationship Id="rId10"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3.jpeg"/></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5242465" y="2988996"/>
            <a:ext cx="7803069" cy="3632827"/>
          </a:xfrm>
          <a:prstGeom prst="rect">
            <a:avLst/>
          </a:prstGeom>
        </p:spPr>
        <p:txBody>
          <a:bodyPr anchor="t" rtlCol="false" tIns="0" lIns="0" bIns="0" rIns="0">
            <a:spAutoFit/>
          </a:bodyPr>
          <a:lstStyle/>
          <a:p>
            <a:pPr algn="ctr">
              <a:lnSpc>
                <a:spcPts val="13468"/>
              </a:lnSpc>
            </a:pPr>
            <a:r>
              <a:rPr sz="16627">
                <a:solidFill>
                  <a:srgbClr val="000000"/>
                </a:solidFill>
              </a:rPr>
              <a:t>{{CONTENT_1_SLIDE_1_W2}}</a:t>
            </a:r>
          </a:p>
        </p:txBody>
      </p:sp>
      <p:sp>
        <p:nvSpPr>
          <p:cNvPr name="TextBox 11" id="11"/>
          <p:cNvSpPr txBox="true"/>
          <p:nvPr/>
        </p:nvSpPr>
        <p:spPr>
          <a:xfrm rot="0">
            <a:off x="4640862" y="6393223"/>
            <a:ext cx="9017494" cy="1070960"/>
          </a:xfrm>
          <a:prstGeom prst="rect">
            <a:avLst/>
          </a:prstGeom>
        </p:spPr>
        <p:txBody>
          <a:bodyPr anchor="t" rtlCol="false" tIns="0" lIns="0" bIns="0" rIns="0">
            <a:spAutoFit/>
          </a:bodyPr>
          <a:lstStyle/>
          <a:p>
            <a:pPr algn="ctr">
              <a:lnSpc>
                <a:spcPts val="8674"/>
              </a:lnSpc>
            </a:pPr>
            <a:r>
              <a:rPr sz="6196">
                <a:solidFill>
                  <a:srgbClr val="000000"/>
                </a:solidFill>
              </a:rPr>
              <a:t>{{CONTENT_2_SLIDE_1_W3}}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7215135" y="3318830"/>
            <a:ext cx="3857731" cy="3257261"/>
            <a:chOff x="0" y="0"/>
            <a:chExt cx="6355969" cy="5366639"/>
          </a:xfrm>
        </p:grpSpPr>
        <p:sp>
          <p:nvSpPr>
            <p:cNvPr name="Freeform 13" id="13"/>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8"/>
              <a:stretch>
                <a:fillRect l="-19207" t="0" r="-19207" b="0"/>
              </a:stretch>
            </a:blipFill>
          </p:spPr>
          <p:txBody>
            <a:bodyPr/>
            <a:p/>
          </p:txBody>
        </p:sp>
      </p:grpSp>
      <p:grpSp>
        <p:nvGrpSpPr>
          <p:cNvPr name="Group 14" id="14"/>
          <p:cNvGrpSpPr/>
          <p:nvPr/>
        </p:nvGrpSpPr>
        <p:grpSpPr>
          <a:xfrm rot="0">
            <a:off x="11816169" y="3318830"/>
            <a:ext cx="3857731" cy="3257261"/>
            <a:chOff x="0" y="0"/>
            <a:chExt cx="6355969" cy="5366639"/>
          </a:xfrm>
        </p:grpSpPr>
        <p:sp>
          <p:nvSpPr>
            <p:cNvPr name="Freeform 15" id="15"/>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9"/>
              <a:stretch>
                <a:fillRect l="-13245" t="0" r="-13245" b="0"/>
              </a:stretch>
            </a:blipFill>
          </p:spPr>
          <p:txBody>
            <a:bodyPr/>
            <a:p/>
          </p:txBody>
        </p:sp>
      </p:grpSp>
      <p:grpSp>
        <p:nvGrpSpPr>
          <p:cNvPr name="Group 16" id="16"/>
          <p:cNvGrpSpPr/>
          <p:nvPr/>
        </p:nvGrpSpPr>
        <p:grpSpPr>
          <a:xfrm rot="0">
            <a:off x="2614454" y="3318830"/>
            <a:ext cx="3857731" cy="3257261"/>
            <a:chOff x="0" y="0"/>
            <a:chExt cx="6355969" cy="5366639"/>
          </a:xfrm>
        </p:grpSpPr>
        <p:sp>
          <p:nvSpPr>
            <p:cNvPr name="Freeform 17" id="17"/>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10"/>
              <a:stretch>
                <a:fillRect l="-15452" t="0" r="-15452" b="0"/>
              </a:stretch>
            </a:blipFill>
          </p:spPr>
          <p:txBody>
            <a:bodyPr/>
            <a:p/>
          </p:txBody>
        </p:sp>
      </p:grpSp>
      <p:sp>
        <p:nvSpPr>
          <p:cNvPr name="TextBox 18" id="18"/>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{{HEADER_1_SLIDE_10_W1}}</a:t>
            </a:r>
          </a:p>
        </p:txBody>
      </p:sp>
      <p:sp>
        <p:nvSpPr>
          <p:cNvPr name="TextBox 19" id="19"/>
          <p:cNvSpPr txBox="true"/>
          <p:nvPr/>
        </p:nvSpPr>
        <p:spPr>
          <a:xfrm rot="0">
            <a:off x="2401137" y="7075160"/>
            <a:ext cx="13485725" cy="1217042"/>
          </a:xfrm>
          <a:prstGeom prst="rect">
            <a:avLst/>
          </a:prstGeom>
        </p:spPr>
        <p:txBody>
          <a:bodyPr anchor="t" rtlCol="false" tIns="0" lIns="0" bIns="0" rIns="0">
            <a:spAutoFit/>
          </a:bodyPr>
          <a:lstStyle/>
          <a:p>
            <a:pPr algn="ctr">
              <a:lnSpc>
                <a:spcPts val="3268"/>
              </a:lnSpc>
            </a:pPr>
            <a:r>
              <a:rPr sz="2334">
                <a:solidFill>
                  <a:srgbClr val="000000"/>
                </a:solidFill>
              </a:rPr>
              <a:t>{{CONTENT_2_SLIDE_10_W50}}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4307814" y="3522980"/>
            <a:ext cx="9672372" cy="3583939"/>
          </a:xfrm>
          <a:prstGeom prst="rect">
            <a:avLst/>
          </a:prstGeom>
        </p:spPr>
        <p:txBody>
          <a:bodyPr anchor="t" rtlCol="false" tIns="0" lIns="0" bIns="0" rIns="0">
            <a:spAutoFit/>
          </a:bodyPr>
          <a:lstStyle/>
          <a:p>
            <a:pPr algn="ctr">
              <a:lnSpc>
                <a:spcPts val="13629"/>
              </a:lnSpc>
            </a:pPr>
            <a:r>
              <a:rPr sz="14499">
                <a:solidFill>
                  <a:srgbClr val="000000"/>
                </a:solidFill>
              </a:rPr>
              <a:t>{{CONTENT_1_SLIDE_11_W3}}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4298308" y="3907571"/>
            <a:ext cx="9672372" cy="2489201"/>
          </a:xfrm>
          <a:prstGeom prst="rect">
            <a:avLst/>
          </a:prstGeom>
        </p:spPr>
        <p:txBody>
          <a:bodyPr anchor="t" rtlCol="false" tIns="0" lIns="0" bIns="0" rIns="0">
            <a:spAutoFit/>
          </a:bodyPr>
          <a:lstStyle/>
          <a:p>
            <a:pPr algn="ctr">
              <a:lnSpc>
                <a:spcPts val="20299"/>
              </a:lnSpc>
            </a:pPr>
            <a:r>
              <a:rPr sz="14499">
                <a:solidFill>
                  <a:srgbClr val="000000"/>
                </a:solidFill>
              </a:rPr>
              <a:t>{{CONTENT_1_SLIDE_12_W2}}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{{HEADER_1_SLIDE_2_W2}}</a:t>
            </a:r>
          </a:p>
        </p:txBody>
      </p:sp>
      <p:sp>
        <p:nvSpPr>
          <p:cNvPr name="TextBox 13" id="13"/>
          <p:cNvSpPr txBox="true"/>
          <p:nvPr/>
        </p:nvSpPr>
        <p:spPr>
          <a:xfrm rot="0">
            <a:off x="4006146" y="3231868"/>
            <a:ext cx="10275707" cy="4954634"/>
          </a:xfrm>
          <a:prstGeom prst="rect">
            <a:avLst/>
          </a:prstGeom>
        </p:spPr>
        <p:txBody>
          <a:bodyPr anchor="t" rtlCol="false" tIns="0" lIns="0" bIns="0" rIns="0">
            <a:spAutoFit/>
          </a:bodyPr>
          <a:lstStyle/>
          <a:p>
            <a:pPr algn="ctr">
              <a:lnSpc>
                <a:spcPts val="9884"/>
              </a:lnSpc>
            </a:pPr>
            <a:r>
              <a:rPr sz="7060">
                <a:solidFill>
                  <a:srgbClr val="000000"/>
                </a:solidFill>
              </a:rPr>
              <a:t>{{BULLET_2_SLIDE_2_W8}}</a:t>
            </a:r>
          </a:p>
          <a:p>
            <a:pPr algn="ctr">
              <a:lnSpc>
                <a:spcPts val="9884"/>
              </a:lnSpc>
            </a:pPr>
            <a:r>
              <a:rPr lang="en-US" sz="7060">
                <a:solidFill>
                  <a:srgbClr val="000000"/>
                </a:solidFill>
                <a:latin typeface="Belleza"/>
                <a:ea typeface="Belleza"/>
                <a:cs typeface="Belleza"/>
                <a:sym typeface="Belleza"/>
              </a:rPr>
              <a:t>Dani Martinez</a:t>
            </a:r>
          </a:p>
          <a:p>
            <a:pPr algn="ctr">
              <a:lnSpc>
                <a:spcPts val="9884"/>
              </a:lnSpc>
            </a:pPr>
            <a:r>
              <a:rPr lang="en-US" sz="7060">
                <a:solidFill>
                  <a:srgbClr val="000000"/>
                </a:solidFill>
                <a:latin typeface="Belleza"/>
                <a:ea typeface="Belleza"/>
                <a:cs typeface="Belleza"/>
                <a:sym typeface="Belleza"/>
              </a:rPr>
              <a:t>Cia Rodriguez</a:t>
            </a:r>
          </a:p>
          <a:p>
            <a:pPr algn="ctr">
              <a:lnSpc>
                <a:spcPts val="9884"/>
              </a:lnSpc>
            </a:pPr>
            <a:r>
              <a:rPr lang="en-US" sz="7060">
                <a:solidFill>
                  <a:srgbClr val="000000"/>
                </a:solidFill>
                <a:latin typeface="Belleza"/>
                <a:ea typeface="Belleza"/>
                <a:cs typeface="Belleza"/>
                <a:sym typeface="Belleza"/>
              </a:rPr>
              <a:t>Olivia Wilson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{{HEADER_1_SLIDE_3_W1}}</a:t>
            </a:r>
          </a:p>
        </p:txBody>
      </p:sp>
      <p:sp>
        <p:nvSpPr>
          <p:cNvPr name="TextBox 13" id="13"/>
          <p:cNvSpPr txBox="true"/>
          <p:nvPr/>
        </p:nvSpPr>
        <p:spPr>
          <a:xfrm rot="0">
            <a:off x="2292485" y="3315061"/>
            <a:ext cx="13703030" cy="4875394"/>
          </a:xfrm>
          <a:prstGeom prst="rect">
            <a:avLst/>
          </a:prstGeom>
        </p:spPr>
        <p:txBody>
          <a:bodyPr anchor="t" rtlCol="false" tIns="0" lIns="0" bIns="0" rIns="0">
            <a:spAutoFit/>
          </a:bodyPr>
          <a:lstStyle/>
          <a:p>
            <a:pPr algn="l">
              <a:lnSpc>
                <a:spcPts val="4277"/>
              </a:lnSpc>
            </a:pPr>
            <a:r>
              <a:rPr sz="3055">
                <a:solidFill>
                  <a:srgbClr val="000000"/>
                </a:solidFill>
              </a:rPr>
              <a:t>{{BULLET_2_SLIDE_3_W92}}</a:t>
            </a:r>
          </a:p>
          <a:p>
            <a:pPr algn="l">
              <a:lnSpc>
                <a:spcPts val="4277"/>
              </a:lnSpc>
            </a:pPr>
          </a:p>
          <a:p>
            <a:pPr algn="l">
              <a:lnSpc>
                <a:spcPts val="4277"/>
              </a:lnSpc>
            </a:pPr>
            <a:r>
              <a:rPr lang="en-US" sz="3055">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2" id="12"/>
          <p:cNvSpPr/>
          <p:nvPr/>
        </p:nvSpPr>
        <p:spPr>
          <a:xfrm flipH="false" flipV="false" rot="0">
            <a:off x="2318145" y="3372234"/>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TextBox 13" id="13"/>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{{HEADER_1_SLIDE_4_W1}}</a:t>
            </a:r>
          </a:p>
        </p:txBody>
      </p:sp>
      <p:sp>
        <p:nvSpPr>
          <p:cNvPr name="TextBox 14" id="14"/>
          <p:cNvSpPr txBox="true"/>
          <p:nvPr/>
        </p:nvSpPr>
        <p:spPr>
          <a:xfrm rot="0">
            <a:off x="3327890" y="3315084"/>
            <a:ext cx="13300855" cy="1856991"/>
          </a:xfrm>
          <a:prstGeom prst="rect">
            <a:avLst/>
          </a:prstGeom>
        </p:spPr>
        <p:txBody>
          <a:bodyPr anchor="t" rtlCol="false" tIns="0" lIns="0" bIns="0" rIns="0">
            <a:spAutoFit/>
          </a:bodyPr>
          <a:lstStyle/>
          <a:p>
            <a:pPr algn="l">
              <a:lnSpc>
                <a:spcPts val="3696"/>
              </a:lnSpc>
            </a:pPr>
            <a:r>
              <a:rPr sz="2640">
                <a:solidFill>
                  <a:srgbClr val="000000"/>
                </a:solidFill>
              </a:rPr>
              <a:t>{{CONTENT_2_SLIDE_4_W50}}</a:t>
            </a:r>
          </a:p>
        </p:txBody>
      </p:sp>
      <p:sp>
        <p:nvSpPr>
          <p:cNvPr name="TextBox 15" id="15"/>
          <p:cNvSpPr txBox="true"/>
          <p:nvPr/>
        </p:nvSpPr>
        <p:spPr>
          <a:xfrm rot="0">
            <a:off x="3327890" y="5813289"/>
            <a:ext cx="13300855" cy="1856991"/>
          </a:xfrm>
          <a:prstGeom prst="rect">
            <a:avLst/>
          </a:prstGeom>
        </p:spPr>
        <p:txBody>
          <a:bodyPr anchor="t" rtlCol="false" tIns="0" lIns="0" bIns="0" rIns="0">
            <a:spAutoFit/>
          </a:bodyPr>
          <a:lstStyle/>
          <a:p>
            <a:pPr algn="l">
              <a:lnSpc>
                <a:spcPts val="3696"/>
              </a:lnSpc>
            </a:pPr>
            <a:r>
              <a:rPr sz="2640">
                <a:solidFill>
                  <a:srgbClr val="000000"/>
                </a:solidFill>
              </a:rPr>
              <a:t>{{CONTENT_3_SLIDE_4_W50}}</a:t>
            </a:r>
          </a:p>
        </p:txBody>
      </p:sp>
      <p:sp>
        <p:nvSpPr>
          <p:cNvPr name="Freeform 16" id="16"/>
          <p:cNvSpPr/>
          <p:nvPr/>
        </p:nvSpPr>
        <p:spPr>
          <a:xfrm flipH="false" flipV="false" rot="0">
            <a:off x="2318145" y="5870439"/>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{{HEADER_1_SLIDE_5_W1}}</a:t>
            </a:r>
          </a:p>
        </p:txBody>
      </p:sp>
      <p:sp>
        <p:nvSpPr>
          <p:cNvPr name="TextBox 13" id="13"/>
          <p:cNvSpPr txBox="true"/>
          <p:nvPr/>
        </p:nvSpPr>
        <p:spPr>
          <a:xfrm rot="0">
            <a:off x="3521904" y="3670207"/>
            <a:ext cx="5050075" cy="4657341"/>
          </a:xfrm>
          <a:prstGeom prst="rect">
            <a:avLst/>
          </a:prstGeom>
        </p:spPr>
        <p:txBody>
          <a:bodyPr anchor="t" rtlCol="false" tIns="0" lIns="0" bIns="0" rIns="0">
            <a:spAutoFit/>
          </a:bodyPr>
          <a:lstStyle/>
          <a:p>
            <a:pPr algn="l">
              <a:lnSpc>
                <a:spcPts val="3696"/>
              </a:lnSpc>
            </a:pPr>
            <a:r>
              <a:rPr sz="2640">
                <a:solidFill>
                  <a:srgbClr val="000000"/>
                </a:solidFill>
              </a:rPr>
              <a:t>{{CONTENT_2_SLIDE_5_W50}}</a:t>
            </a:r>
          </a:p>
        </p:txBody>
      </p:sp>
      <p:sp>
        <p:nvSpPr>
          <p:cNvPr name="TextBox 14" id="14"/>
          <p:cNvSpPr txBox="true"/>
          <p:nvPr/>
        </p:nvSpPr>
        <p:spPr>
          <a:xfrm rot="0">
            <a:off x="10618863" y="3670207"/>
            <a:ext cx="5050075" cy="4657341"/>
          </a:xfrm>
          <a:prstGeom prst="rect">
            <a:avLst/>
          </a:prstGeom>
        </p:spPr>
        <p:txBody>
          <a:bodyPr anchor="t" rtlCol="false" tIns="0" lIns="0" bIns="0" rIns="0">
            <a:spAutoFit/>
          </a:bodyPr>
          <a:lstStyle/>
          <a:p>
            <a:pPr algn="l">
              <a:lnSpc>
                <a:spcPts val="3696"/>
              </a:lnSpc>
            </a:pPr>
            <a:r>
              <a:rPr sz="2640">
                <a:solidFill>
                  <a:srgbClr val="000000"/>
                </a:solidFill>
              </a:rPr>
              <a:t>{{CONTENT_3_SLIDE_5_W50}}</a:t>
            </a:r>
          </a:p>
        </p:txBody>
      </p:sp>
      <p:sp>
        <p:nvSpPr>
          <p:cNvPr name="Freeform 15" id="15"/>
          <p:cNvSpPr/>
          <p:nvPr/>
        </p:nvSpPr>
        <p:spPr>
          <a:xfrm flipH="false" flipV="false" rot="0">
            <a:off x="2619062" y="3742189"/>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6" id="16"/>
          <p:cNvSpPr/>
          <p:nvPr/>
        </p:nvSpPr>
        <p:spPr>
          <a:xfrm flipH="false" flipV="false" rot="0">
            <a:off x="9748349" y="3742189"/>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12597920" y="3181711"/>
            <a:ext cx="3066962" cy="4737265"/>
            <a:chOff x="0" y="0"/>
            <a:chExt cx="2192020" cy="3385820"/>
          </a:xfrm>
        </p:grpSpPr>
        <p:sp>
          <p:nvSpPr>
            <p:cNvPr name="Freeform 13" id="13"/>
            <p:cNvSpPr/>
            <p:nvPr/>
          </p:nvSpPr>
          <p:spPr>
            <a:xfrm flipH="false" flipV="false" rot="0">
              <a:off x="1270" y="0"/>
              <a:ext cx="2194560" cy="3388360"/>
            </a:xfrm>
            <a:custGeom>
              <a:avLst/>
              <a:gdLst/>
              <a:ahLst/>
              <a:cxnLst/>
              <a:rect r="r" b="b" t="t" l="l"/>
              <a:pathLst>
                <a:path h="3388360" w="2194560">
                  <a:moveTo>
                    <a:pt x="3810" y="317500"/>
                  </a:moveTo>
                  <a:cubicBezTo>
                    <a:pt x="13970" y="425450"/>
                    <a:pt x="16510" y="533400"/>
                    <a:pt x="17780" y="642620"/>
                  </a:cubicBezTo>
                  <a:cubicBezTo>
                    <a:pt x="24130" y="1036320"/>
                    <a:pt x="21590" y="1430020"/>
                    <a:pt x="17780" y="1823720"/>
                  </a:cubicBezTo>
                  <a:cubicBezTo>
                    <a:pt x="13970" y="2218690"/>
                    <a:pt x="8890" y="2613660"/>
                    <a:pt x="8890" y="3009900"/>
                  </a:cubicBezTo>
                  <a:cubicBezTo>
                    <a:pt x="8890" y="3013710"/>
                    <a:pt x="8890" y="3017520"/>
                    <a:pt x="7620" y="3021330"/>
                  </a:cubicBezTo>
                  <a:cubicBezTo>
                    <a:pt x="11430" y="3022600"/>
                    <a:pt x="15240" y="3025140"/>
                    <a:pt x="19050" y="3027680"/>
                  </a:cubicBezTo>
                  <a:cubicBezTo>
                    <a:pt x="24130" y="3031490"/>
                    <a:pt x="27940" y="3037840"/>
                    <a:pt x="33020" y="3044190"/>
                  </a:cubicBezTo>
                  <a:cubicBezTo>
                    <a:pt x="44450" y="3058160"/>
                    <a:pt x="55880" y="3072130"/>
                    <a:pt x="66040" y="3086100"/>
                  </a:cubicBezTo>
                  <a:cubicBezTo>
                    <a:pt x="77470" y="3102610"/>
                    <a:pt x="88900" y="3117850"/>
                    <a:pt x="100330" y="3134360"/>
                  </a:cubicBezTo>
                  <a:cubicBezTo>
                    <a:pt x="105410" y="3141980"/>
                    <a:pt x="110490" y="3149600"/>
                    <a:pt x="115570" y="3155950"/>
                  </a:cubicBezTo>
                  <a:cubicBezTo>
                    <a:pt x="119380" y="3161030"/>
                    <a:pt x="125730" y="3163570"/>
                    <a:pt x="129540" y="3167380"/>
                  </a:cubicBezTo>
                  <a:cubicBezTo>
                    <a:pt x="142240" y="3177540"/>
                    <a:pt x="156210" y="3187700"/>
                    <a:pt x="168910" y="3197860"/>
                  </a:cubicBezTo>
                  <a:cubicBezTo>
                    <a:pt x="181610" y="3208020"/>
                    <a:pt x="194310" y="3216910"/>
                    <a:pt x="209550" y="3223260"/>
                  </a:cubicBezTo>
                  <a:cubicBezTo>
                    <a:pt x="243840" y="3238500"/>
                    <a:pt x="276860" y="3255010"/>
                    <a:pt x="311150" y="3270250"/>
                  </a:cubicBezTo>
                  <a:cubicBezTo>
                    <a:pt x="330200" y="3279140"/>
                    <a:pt x="349250" y="3286760"/>
                    <a:pt x="369570" y="3295650"/>
                  </a:cubicBezTo>
                  <a:cubicBezTo>
                    <a:pt x="370840" y="3296920"/>
                    <a:pt x="374650" y="3295650"/>
                    <a:pt x="375920" y="3295650"/>
                  </a:cubicBezTo>
                  <a:lnTo>
                    <a:pt x="383540" y="3295650"/>
                  </a:lnTo>
                  <a:lnTo>
                    <a:pt x="384810" y="3296920"/>
                  </a:lnTo>
                  <a:cubicBezTo>
                    <a:pt x="387350" y="3290570"/>
                    <a:pt x="389890" y="3285490"/>
                    <a:pt x="393700" y="3279140"/>
                  </a:cubicBezTo>
                  <a:cubicBezTo>
                    <a:pt x="397510" y="3274060"/>
                    <a:pt x="400050" y="3265170"/>
                    <a:pt x="408940" y="3265170"/>
                  </a:cubicBezTo>
                  <a:cubicBezTo>
                    <a:pt x="408940" y="3265170"/>
                    <a:pt x="410210" y="3265170"/>
                    <a:pt x="410210" y="3263900"/>
                  </a:cubicBezTo>
                  <a:cubicBezTo>
                    <a:pt x="414020" y="3257550"/>
                    <a:pt x="420370" y="3256280"/>
                    <a:pt x="427990" y="3255010"/>
                  </a:cubicBezTo>
                  <a:cubicBezTo>
                    <a:pt x="435610" y="3253740"/>
                    <a:pt x="441960" y="3249930"/>
                    <a:pt x="448310" y="3247390"/>
                  </a:cubicBezTo>
                  <a:cubicBezTo>
                    <a:pt x="449580" y="3247390"/>
                    <a:pt x="449580" y="3246120"/>
                    <a:pt x="450850" y="3246120"/>
                  </a:cubicBezTo>
                  <a:cubicBezTo>
                    <a:pt x="459740" y="3248660"/>
                    <a:pt x="466090" y="3242310"/>
                    <a:pt x="473710" y="3239770"/>
                  </a:cubicBezTo>
                  <a:lnTo>
                    <a:pt x="474980" y="3239770"/>
                  </a:lnTo>
                  <a:cubicBezTo>
                    <a:pt x="482600" y="3239770"/>
                    <a:pt x="488950" y="3235960"/>
                    <a:pt x="496570" y="3234690"/>
                  </a:cubicBezTo>
                  <a:cubicBezTo>
                    <a:pt x="502920" y="3233420"/>
                    <a:pt x="509270" y="3233420"/>
                    <a:pt x="515620" y="3229610"/>
                  </a:cubicBezTo>
                  <a:cubicBezTo>
                    <a:pt x="521970" y="3225800"/>
                    <a:pt x="529590" y="3223260"/>
                    <a:pt x="535940" y="3220720"/>
                  </a:cubicBezTo>
                  <a:cubicBezTo>
                    <a:pt x="542290" y="3218180"/>
                    <a:pt x="548640" y="3216910"/>
                    <a:pt x="554990" y="3214370"/>
                  </a:cubicBezTo>
                  <a:lnTo>
                    <a:pt x="561340" y="3214370"/>
                  </a:lnTo>
                  <a:cubicBezTo>
                    <a:pt x="567690" y="3214370"/>
                    <a:pt x="572770" y="3214370"/>
                    <a:pt x="577850" y="3210560"/>
                  </a:cubicBezTo>
                  <a:lnTo>
                    <a:pt x="580390" y="3210560"/>
                  </a:lnTo>
                  <a:cubicBezTo>
                    <a:pt x="586740" y="3210560"/>
                    <a:pt x="594360" y="3211830"/>
                    <a:pt x="600710" y="3211830"/>
                  </a:cubicBezTo>
                  <a:lnTo>
                    <a:pt x="605790" y="3211830"/>
                  </a:lnTo>
                  <a:cubicBezTo>
                    <a:pt x="612140" y="3210560"/>
                    <a:pt x="614680" y="3215640"/>
                    <a:pt x="618490" y="3218180"/>
                  </a:cubicBezTo>
                  <a:cubicBezTo>
                    <a:pt x="624840" y="3225800"/>
                    <a:pt x="632460" y="3227070"/>
                    <a:pt x="642620" y="3225800"/>
                  </a:cubicBezTo>
                  <a:cubicBezTo>
                    <a:pt x="651510" y="3224530"/>
                    <a:pt x="659130" y="3223260"/>
                    <a:pt x="668020" y="3223260"/>
                  </a:cubicBezTo>
                  <a:cubicBezTo>
                    <a:pt x="671830" y="3223260"/>
                    <a:pt x="676910" y="3224530"/>
                    <a:pt x="680720" y="3225800"/>
                  </a:cubicBezTo>
                  <a:cubicBezTo>
                    <a:pt x="684530" y="3227070"/>
                    <a:pt x="687070" y="3228340"/>
                    <a:pt x="690880" y="3229610"/>
                  </a:cubicBezTo>
                  <a:lnTo>
                    <a:pt x="694690" y="3233420"/>
                  </a:lnTo>
                  <a:cubicBezTo>
                    <a:pt x="694690" y="3233420"/>
                    <a:pt x="695960" y="3237230"/>
                    <a:pt x="697230" y="3238500"/>
                  </a:cubicBezTo>
                  <a:cubicBezTo>
                    <a:pt x="699770" y="3239770"/>
                    <a:pt x="702310" y="3239770"/>
                    <a:pt x="703580" y="3241040"/>
                  </a:cubicBezTo>
                  <a:lnTo>
                    <a:pt x="704850" y="3242310"/>
                  </a:lnTo>
                  <a:cubicBezTo>
                    <a:pt x="711200" y="3238500"/>
                    <a:pt x="713740" y="3244850"/>
                    <a:pt x="717550" y="3246120"/>
                  </a:cubicBezTo>
                  <a:cubicBezTo>
                    <a:pt x="722630" y="3248660"/>
                    <a:pt x="726440" y="3251200"/>
                    <a:pt x="731520" y="3255010"/>
                  </a:cubicBezTo>
                  <a:cubicBezTo>
                    <a:pt x="731520" y="3253740"/>
                    <a:pt x="731520" y="3252470"/>
                    <a:pt x="732790" y="3251200"/>
                  </a:cubicBezTo>
                  <a:cubicBezTo>
                    <a:pt x="740410" y="3252470"/>
                    <a:pt x="749300" y="3252470"/>
                    <a:pt x="756920" y="3257550"/>
                  </a:cubicBezTo>
                  <a:cubicBezTo>
                    <a:pt x="758190" y="3255010"/>
                    <a:pt x="760730" y="3252470"/>
                    <a:pt x="763270" y="3249930"/>
                  </a:cubicBezTo>
                  <a:cubicBezTo>
                    <a:pt x="763270" y="3249930"/>
                    <a:pt x="763270" y="3248660"/>
                    <a:pt x="764540" y="3248660"/>
                  </a:cubicBezTo>
                  <a:cubicBezTo>
                    <a:pt x="770890" y="3247390"/>
                    <a:pt x="774700" y="3243580"/>
                    <a:pt x="775970" y="3237230"/>
                  </a:cubicBezTo>
                  <a:cubicBezTo>
                    <a:pt x="777240" y="3234690"/>
                    <a:pt x="777240" y="3232150"/>
                    <a:pt x="777240" y="3230880"/>
                  </a:cubicBezTo>
                  <a:cubicBezTo>
                    <a:pt x="782320" y="3228340"/>
                    <a:pt x="786130" y="3225800"/>
                    <a:pt x="791210" y="3223260"/>
                  </a:cubicBezTo>
                  <a:lnTo>
                    <a:pt x="791210" y="3220720"/>
                  </a:lnTo>
                  <a:cubicBezTo>
                    <a:pt x="787400" y="3214370"/>
                    <a:pt x="787400" y="3213100"/>
                    <a:pt x="793750" y="3210560"/>
                  </a:cubicBezTo>
                  <a:cubicBezTo>
                    <a:pt x="795020" y="3209290"/>
                    <a:pt x="795020" y="3208020"/>
                    <a:pt x="796290" y="3208020"/>
                  </a:cubicBezTo>
                  <a:cubicBezTo>
                    <a:pt x="798830" y="3206750"/>
                    <a:pt x="801370" y="3205480"/>
                    <a:pt x="802640" y="3204210"/>
                  </a:cubicBezTo>
                  <a:cubicBezTo>
                    <a:pt x="802640" y="3204210"/>
                    <a:pt x="802640" y="3205480"/>
                    <a:pt x="803910" y="3205480"/>
                  </a:cubicBezTo>
                  <a:lnTo>
                    <a:pt x="803910" y="3202940"/>
                  </a:lnTo>
                  <a:cubicBezTo>
                    <a:pt x="811530" y="3200400"/>
                    <a:pt x="819150" y="3197860"/>
                    <a:pt x="826770" y="3194050"/>
                  </a:cubicBezTo>
                  <a:cubicBezTo>
                    <a:pt x="830580" y="3191510"/>
                    <a:pt x="834390" y="3190240"/>
                    <a:pt x="839470" y="3192780"/>
                  </a:cubicBezTo>
                  <a:cubicBezTo>
                    <a:pt x="842010" y="3194050"/>
                    <a:pt x="844550" y="3192780"/>
                    <a:pt x="847090" y="3191510"/>
                  </a:cubicBezTo>
                  <a:cubicBezTo>
                    <a:pt x="853440" y="3188970"/>
                    <a:pt x="859790" y="3187700"/>
                    <a:pt x="866140" y="3185160"/>
                  </a:cubicBezTo>
                  <a:cubicBezTo>
                    <a:pt x="871220" y="3183890"/>
                    <a:pt x="875030" y="3181350"/>
                    <a:pt x="880110" y="3178810"/>
                  </a:cubicBezTo>
                  <a:cubicBezTo>
                    <a:pt x="880110" y="3178810"/>
                    <a:pt x="881380" y="3176270"/>
                    <a:pt x="880110" y="3175000"/>
                  </a:cubicBezTo>
                  <a:cubicBezTo>
                    <a:pt x="880110" y="3173730"/>
                    <a:pt x="878840" y="3171190"/>
                    <a:pt x="878840" y="3169920"/>
                  </a:cubicBezTo>
                  <a:cubicBezTo>
                    <a:pt x="882650" y="3167380"/>
                    <a:pt x="885190" y="3164840"/>
                    <a:pt x="887730" y="3164840"/>
                  </a:cubicBezTo>
                  <a:cubicBezTo>
                    <a:pt x="891540" y="3163570"/>
                    <a:pt x="896620" y="3163570"/>
                    <a:pt x="901700" y="3162300"/>
                  </a:cubicBezTo>
                  <a:cubicBezTo>
                    <a:pt x="905510" y="3150870"/>
                    <a:pt x="913130" y="3148330"/>
                    <a:pt x="922020" y="3152140"/>
                  </a:cubicBezTo>
                  <a:lnTo>
                    <a:pt x="924560" y="3149600"/>
                  </a:lnTo>
                  <a:cubicBezTo>
                    <a:pt x="925830" y="3150870"/>
                    <a:pt x="925830" y="3150870"/>
                    <a:pt x="925830" y="3152140"/>
                  </a:cubicBezTo>
                  <a:cubicBezTo>
                    <a:pt x="929640" y="3149600"/>
                    <a:pt x="933450" y="3147060"/>
                    <a:pt x="937260" y="3145790"/>
                  </a:cubicBezTo>
                  <a:cubicBezTo>
                    <a:pt x="941070" y="3143250"/>
                    <a:pt x="944880" y="3140710"/>
                    <a:pt x="949960" y="3143250"/>
                  </a:cubicBezTo>
                  <a:cubicBezTo>
                    <a:pt x="949960" y="3136900"/>
                    <a:pt x="953770" y="3136900"/>
                    <a:pt x="957580" y="3138170"/>
                  </a:cubicBezTo>
                  <a:cubicBezTo>
                    <a:pt x="960120" y="3138170"/>
                    <a:pt x="963930" y="3136900"/>
                    <a:pt x="966470" y="3135630"/>
                  </a:cubicBezTo>
                  <a:cubicBezTo>
                    <a:pt x="967740" y="3135630"/>
                    <a:pt x="970280" y="3134360"/>
                    <a:pt x="971550" y="3135630"/>
                  </a:cubicBezTo>
                  <a:cubicBezTo>
                    <a:pt x="976630" y="3139440"/>
                    <a:pt x="984250" y="3140710"/>
                    <a:pt x="989330" y="3147060"/>
                  </a:cubicBezTo>
                  <a:cubicBezTo>
                    <a:pt x="993140" y="3152140"/>
                    <a:pt x="999490" y="3154680"/>
                    <a:pt x="1002030" y="3162300"/>
                  </a:cubicBezTo>
                  <a:cubicBezTo>
                    <a:pt x="1003300" y="3164840"/>
                    <a:pt x="1008380" y="3167380"/>
                    <a:pt x="1010920" y="3168650"/>
                  </a:cubicBezTo>
                  <a:cubicBezTo>
                    <a:pt x="1010920" y="3168650"/>
                    <a:pt x="1012190" y="3168650"/>
                    <a:pt x="1013460" y="3169920"/>
                  </a:cubicBezTo>
                  <a:cubicBezTo>
                    <a:pt x="1014730" y="3173730"/>
                    <a:pt x="1018540" y="3172460"/>
                    <a:pt x="1021080" y="3171190"/>
                  </a:cubicBezTo>
                  <a:cubicBezTo>
                    <a:pt x="1023620" y="3171190"/>
                    <a:pt x="1026160" y="3169920"/>
                    <a:pt x="1027430" y="3173730"/>
                  </a:cubicBezTo>
                  <a:cubicBezTo>
                    <a:pt x="1027430" y="3175000"/>
                    <a:pt x="1031240" y="3176270"/>
                    <a:pt x="1032510" y="3177540"/>
                  </a:cubicBezTo>
                  <a:cubicBezTo>
                    <a:pt x="1036320" y="3180080"/>
                    <a:pt x="1040130" y="3182620"/>
                    <a:pt x="1042670" y="3185160"/>
                  </a:cubicBezTo>
                  <a:cubicBezTo>
                    <a:pt x="1043940" y="3186430"/>
                    <a:pt x="1045210" y="3187700"/>
                    <a:pt x="1045210" y="3188970"/>
                  </a:cubicBezTo>
                  <a:cubicBezTo>
                    <a:pt x="1045210" y="3192780"/>
                    <a:pt x="1049020" y="3195320"/>
                    <a:pt x="1052830" y="3195320"/>
                  </a:cubicBezTo>
                  <a:cubicBezTo>
                    <a:pt x="1057910" y="3196590"/>
                    <a:pt x="1061720" y="3196590"/>
                    <a:pt x="1066800" y="3197860"/>
                  </a:cubicBezTo>
                  <a:cubicBezTo>
                    <a:pt x="1068070" y="3197860"/>
                    <a:pt x="1068070" y="3200400"/>
                    <a:pt x="1069340" y="3200400"/>
                  </a:cubicBezTo>
                  <a:cubicBezTo>
                    <a:pt x="1070610" y="3202940"/>
                    <a:pt x="1071880" y="3206750"/>
                    <a:pt x="1076960" y="3204210"/>
                  </a:cubicBezTo>
                  <a:cubicBezTo>
                    <a:pt x="1079500" y="3202940"/>
                    <a:pt x="1087120" y="3205480"/>
                    <a:pt x="1088390" y="3208020"/>
                  </a:cubicBezTo>
                  <a:cubicBezTo>
                    <a:pt x="1090930" y="3216910"/>
                    <a:pt x="1099820" y="3216910"/>
                    <a:pt x="1106170" y="3219450"/>
                  </a:cubicBezTo>
                  <a:cubicBezTo>
                    <a:pt x="1107440" y="3219450"/>
                    <a:pt x="1108710" y="3219450"/>
                    <a:pt x="1108710" y="3220720"/>
                  </a:cubicBezTo>
                  <a:cubicBezTo>
                    <a:pt x="1112520" y="3225800"/>
                    <a:pt x="1117600" y="3227070"/>
                    <a:pt x="1122680" y="3229610"/>
                  </a:cubicBezTo>
                  <a:cubicBezTo>
                    <a:pt x="1127760" y="3232150"/>
                    <a:pt x="1132840" y="3237230"/>
                    <a:pt x="1137920" y="3242310"/>
                  </a:cubicBezTo>
                  <a:lnTo>
                    <a:pt x="1144270" y="3248660"/>
                  </a:lnTo>
                  <a:cubicBezTo>
                    <a:pt x="1145540" y="3249930"/>
                    <a:pt x="1146810" y="3249930"/>
                    <a:pt x="1148080" y="3249930"/>
                  </a:cubicBezTo>
                  <a:cubicBezTo>
                    <a:pt x="1151890" y="3249930"/>
                    <a:pt x="1155700" y="3248660"/>
                    <a:pt x="1158240" y="3252470"/>
                  </a:cubicBezTo>
                  <a:cubicBezTo>
                    <a:pt x="1158240" y="3252470"/>
                    <a:pt x="1159510" y="3253740"/>
                    <a:pt x="1160780" y="3253740"/>
                  </a:cubicBezTo>
                  <a:cubicBezTo>
                    <a:pt x="1170940" y="3252470"/>
                    <a:pt x="1177290" y="3258820"/>
                    <a:pt x="1183640" y="3265170"/>
                  </a:cubicBezTo>
                  <a:cubicBezTo>
                    <a:pt x="1186180" y="3267710"/>
                    <a:pt x="1191260" y="3268980"/>
                    <a:pt x="1193800" y="3268980"/>
                  </a:cubicBezTo>
                  <a:cubicBezTo>
                    <a:pt x="1201420" y="3271520"/>
                    <a:pt x="1210310" y="3272790"/>
                    <a:pt x="1216660" y="3277870"/>
                  </a:cubicBezTo>
                  <a:cubicBezTo>
                    <a:pt x="1220470" y="3280410"/>
                    <a:pt x="1225550" y="3284220"/>
                    <a:pt x="1229360" y="3284220"/>
                  </a:cubicBezTo>
                  <a:cubicBezTo>
                    <a:pt x="1235710" y="3284220"/>
                    <a:pt x="1238250" y="3289300"/>
                    <a:pt x="1240790" y="3293110"/>
                  </a:cubicBezTo>
                  <a:cubicBezTo>
                    <a:pt x="1248410" y="3294380"/>
                    <a:pt x="1256030" y="3294380"/>
                    <a:pt x="1259840" y="3302000"/>
                  </a:cubicBezTo>
                  <a:cubicBezTo>
                    <a:pt x="1259840" y="3303270"/>
                    <a:pt x="1261110" y="3303270"/>
                    <a:pt x="1262380" y="3303270"/>
                  </a:cubicBezTo>
                  <a:cubicBezTo>
                    <a:pt x="1267460" y="3304540"/>
                    <a:pt x="1272540" y="3305810"/>
                    <a:pt x="1277620" y="3308350"/>
                  </a:cubicBezTo>
                  <a:cubicBezTo>
                    <a:pt x="1280160" y="3309620"/>
                    <a:pt x="1282700" y="3312160"/>
                    <a:pt x="1286510" y="3314700"/>
                  </a:cubicBezTo>
                  <a:cubicBezTo>
                    <a:pt x="1287780" y="3314700"/>
                    <a:pt x="1287780" y="3315970"/>
                    <a:pt x="1289050" y="3315970"/>
                  </a:cubicBezTo>
                  <a:cubicBezTo>
                    <a:pt x="1297940" y="3315970"/>
                    <a:pt x="1300480" y="3322320"/>
                    <a:pt x="1305560" y="3327400"/>
                  </a:cubicBezTo>
                  <a:cubicBezTo>
                    <a:pt x="1313180" y="3333750"/>
                    <a:pt x="1322070" y="3340100"/>
                    <a:pt x="1328420" y="3347720"/>
                  </a:cubicBezTo>
                  <a:cubicBezTo>
                    <a:pt x="1332230" y="3352800"/>
                    <a:pt x="1338580" y="3355340"/>
                    <a:pt x="1342390" y="3357880"/>
                  </a:cubicBezTo>
                  <a:lnTo>
                    <a:pt x="1350010" y="3361690"/>
                  </a:lnTo>
                  <a:cubicBezTo>
                    <a:pt x="1352550" y="3364230"/>
                    <a:pt x="1355090" y="3366770"/>
                    <a:pt x="1358900" y="3369310"/>
                  </a:cubicBezTo>
                  <a:cubicBezTo>
                    <a:pt x="1362710" y="3370580"/>
                    <a:pt x="1363980" y="3375660"/>
                    <a:pt x="1369060" y="3374390"/>
                  </a:cubicBezTo>
                  <a:cubicBezTo>
                    <a:pt x="1371600" y="3374390"/>
                    <a:pt x="1374140" y="3375660"/>
                    <a:pt x="1376680" y="3376930"/>
                  </a:cubicBezTo>
                  <a:cubicBezTo>
                    <a:pt x="1380490" y="3379470"/>
                    <a:pt x="1381760" y="3382010"/>
                    <a:pt x="1386840" y="3382010"/>
                  </a:cubicBezTo>
                  <a:cubicBezTo>
                    <a:pt x="1389380" y="3382010"/>
                    <a:pt x="1391920" y="3384550"/>
                    <a:pt x="1393190" y="3385820"/>
                  </a:cubicBezTo>
                  <a:cubicBezTo>
                    <a:pt x="1399540" y="3388360"/>
                    <a:pt x="1405890" y="3388360"/>
                    <a:pt x="1409700" y="3380740"/>
                  </a:cubicBezTo>
                  <a:lnTo>
                    <a:pt x="1410970" y="3379470"/>
                  </a:lnTo>
                  <a:cubicBezTo>
                    <a:pt x="1416050" y="3382010"/>
                    <a:pt x="1416050" y="3376930"/>
                    <a:pt x="1417320" y="3374390"/>
                  </a:cubicBezTo>
                  <a:cubicBezTo>
                    <a:pt x="1418590" y="3373120"/>
                    <a:pt x="1421130" y="3371850"/>
                    <a:pt x="1422400" y="3370580"/>
                  </a:cubicBezTo>
                  <a:cubicBezTo>
                    <a:pt x="1424940" y="3368040"/>
                    <a:pt x="1427480" y="3366770"/>
                    <a:pt x="1431290" y="3364230"/>
                  </a:cubicBezTo>
                  <a:cubicBezTo>
                    <a:pt x="1432560" y="3362960"/>
                    <a:pt x="1435100" y="3361690"/>
                    <a:pt x="1436370" y="3361690"/>
                  </a:cubicBezTo>
                  <a:cubicBezTo>
                    <a:pt x="1442720" y="3361690"/>
                    <a:pt x="1446530" y="3359150"/>
                    <a:pt x="1451610" y="3354070"/>
                  </a:cubicBezTo>
                  <a:cubicBezTo>
                    <a:pt x="1455420" y="3350260"/>
                    <a:pt x="1461770" y="3347720"/>
                    <a:pt x="1466850" y="3345180"/>
                  </a:cubicBezTo>
                  <a:cubicBezTo>
                    <a:pt x="1471930" y="3342640"/>
                    <a:pt x="1477010" y="3340100"/>
                    <a:pt x="1483360" y="3338830"/>
                  </a:cubicBezTo>
                  <a:cubicBezTo>
                    <a:pt x="1487170" y="3337560"/>
                    <a:pt x="1490980" y="3337560"/>
                    <a:pt x="1494790" y="3337560"/>
                  </a:cubicBezTo>
                  <a:lnTo>
                    <a:pt x="1497330" y="3337560"/>
                  </a:lnTo>
                  <a:cubicBezTo>
                    <a:pt x="1502410" y="3335020"/>
                    <a:pt x="1507490" y="3331210"/>
                    <a:pt x="1513840" y="3328670"/>
                  </a:cubicBezTo>
                  <a:lnTo>
                    <a:pt x="1517650" y="3328670"/>
                  </a:lnTo>
                  <a:cubicBezTo>
                    <a:pt x="1524000" y="3331210"/>
                    <a:pt x="1530350" y="3331210"/>
                    <a:pt x="1536700" y="3326130"/>
                  </a:cubicBezTo>
                  <a:cubicBezTo>
                    <a:pt x="1537970" y="3324860"/>
                    <a:pt x="1540510" y="3323590"/>
                    <a:pt x="1541780" y="3322320"/>
                  </a:cubicBezTo>
                  <a:cubicBezTo>
                    <a:pt x="1548130" y="3324860"/>
                    <a:pt x="1554480" y="3329940"/>
                    <a:pt x="1562100" y="3329940"/>
                  </a:cubicBezTo>
                  <a:cubicBezTo>
                    <a:pt x="1564640" y="3329940"/>
                    <a:pt x="1568450" y="3328670"/>
                    <a:pt x="1570990" y="3327400"/>
                  </a:cubicBezTo>
                  <a:cubicBezTo>
                    <a:pt x="1576070" y="3327400"/>
                    <a:pt x="1581150" y="3327400"/>
                    <a:pt x="1584960" y="3326130"/>
                  </a:cubicBezTo>
                  <a:cubicBezTo>
                    <a:pt x="1590040" y="3324860"/>
                    <a:pt x="1596390" y="3326130"/>
                    <a:pt x="1601470" y="3323590"/>
                  </a:cubicBezTo>
                  <a:cubicBezTo>
                    <a:pt x="1604010" y="3317240"/>
                    <a:pt x="1605280" y="3317240"/>
                    <a:pt x="1611630" y="3318510"/>
                  </a:cubicBezTo>
                  <a:cubicBezTo>
                    <a:pt x="1619250" y="3319780"/>
                    <a:pt x="1624330" y="3318510"/>
                    <a:pt x="1629410" y="3312160"/>
                  </a:cubicBezTo>
                  <a:cubicBezTo>
                    <a:pt x="1631950" y="3308350"/>
                    <a:pt x="1638300" y="3308350"/>
                    <a:pt x="1642110" y="3305810"/>
                  </a:cubicBezTo>
                  <a:cubicBezTo>
                    <a:pt x="1643380" y="3305810"/>
                    <a:pt x="1644650" y="3304540"/>
                    <a:pt x="1645920" y="3304540"/>
                  </a:cubicBezTo>
                  <a:cubicBezTo>
                    <a:pt x="1648460" y="3303270"/>
                    <a:pt x="1649730" y="3303270"/>
                    <a:pt x="1652270" y="3302000"/>
                  </a:cubicBezTo>
                  <a:cubicBezTo>
                    <a:pt x="1658620" y="3299460"/>
                    <a:pt x="1664970" y="3298190"/>
                    <a:pt x="1671320" y="3294380"/>
                  </a:cubicBezTo>
                  <a:cubicBezTo>
                    <a:pt x="1677670" y="3290570"/>
                    <a:pt x="1682750" y="3288030"/>
                    <a:pt x="1689100" y="3293110"/>
                  </a:cubicBezTo>
                  <a:lnTo>
                    <a:pt x="1691640" y="3293110"/>
                  </a:lnTo>
                  <a:cubicBezTo>
                    <a:pt x="1694180" y="3291840"/>
                    <a:pt x="1695450" y="3291840"/>
                    <a:pt x="1697990" y="3290570"/>
                  </a:cubicBezTo>
                  <a:cubicBezTo>
                    <a:pt x="1697990" y="3286760"/>
                    <a:pt x="1697990" y="3281680"/>
                    <a:pt x="1703070" y="3277870"/>
                  </a:cubicBezTo>
                  <a:cubicBezTo>
                    <a:pt x="1704340" y="3276600"/>
                    <a:pt x="1704340" y="3274060"/>
                    <a:pt x="1706880" y="3272790"/>
                  </a:cubicBezTo>
                  <a:cubicBezTo>
                    <a:pt x="1709420" y="3270250"/>
                    <a:pt x="1713230" y="3270250"/>
                    <a:pt x="1715770" y="3271520"/>
                  </a:cubicBezTo>
                  <a:cubicBezTo>
                    <a:pt x="1717040" y="3272790"/>
                    <a:pt x="1719580" y="3271520"/>
                    <a:pt x="1720850" y="3271520"/>
                  </a:cubicBezTo>
                  <a:cubicBezTo>
                    <a:pt x="1728470" y="3270250"/>
                    <a:pt x="1737360" y="3270250"/>
                    <a:pt x="1744980" y="3268980"/>
                  </a:cubicBezTo>
                  <a:cubicBezTo>
                    <a:pt x="1752600" y="3267710"/>
                    <a:pt x="1760220" y="3266440"/>
                    <a:pt x="1767840" y="3263900"/>
                  </a:cubicBezTo>
                  <a:cubicBezTo>
                    <a:pt x="1772920" y="3261360"/>
                    <a:pt x="1778000" y="3262630"/>
                    <a:pt x="1783080" y="3262630"/>
                  </a:cubicBezTo>
                  <a:cubicBezTo>
                    <a:pt x="1793240" y="3263900"/>
                    <a:pt x="1802130" y="3263900"/>
                    <a:pt x="1811020" y="3258820"/>
                  </a:cubicBezTo>
                  <a:lnTo>
                    <a:pt x="1808480" y="3256280"/>
                  </a:lnTo>
                  <a:cubicBezTo>
                    <a:pt x="1811020" y="3255010"/>
                    <a:pt x="1813560" y="3255010"/>
                    <a:pt x="1817370" y="3255010"/>
                  </a:cubicBezTo>
                  <a:cubicBezTo>
                    <a:pt x="1819910" y="3258820"/>
                    <a:pt x="1823720" y="3256280"/>
                    <a:pt x="1826260" y="3253740"/>
                  </a:cubicBezTo>
                  <a:cubicBezTo>
                    <a:pt x="1830070" y="3249930"/>
                    <a:pt x="1833880" y="3251200"/>
                    <a:pt x="1838960" y="3251200"/>
                  </a:cubicBezTo>
                  <a:cubicBezTo>
                    <a:pt x="1844040" y="3252470"/>
                    <a:pt x="1850390" y="3249930"/>
                    <a:pt x="1856740" y="3248660"/>
                  </a:cubicBezTo>
                  <a:cubicBezTo>
                    <a:pt x="1858010" y="3248660"/>
                    <a:pt x="1859280" y="3246120"/>
                    <a:pt x="1859280" y="3244850"/>
                  </a:cubicBezTo>
                  <a:cubicBezTo>
                    <a:pt x="1861820" y="3244850"/>
                    <a:pt x="1864360" y="3243580"/>
                    <a:pt x="1868170" y="3243580"/>
                  </a:cubicBezTo>
                  <a:lnTo>
                    <a:pt x="1873250" y="3243580"/>
                  </a:lnTo>
                  <a:cubicBezTo>
                    <a:pt x="1878330" y="3246120"/>
                    <a:pt x="1883410" y="3246120"/>
                    <a:pt x="1888490" y="3243580"/>
                  </a:cubicBezTo>
                  <a:cubicBezTo>
                    <a:pt x="1889760" y="3242310"/>
                    <a:pt x="1892300" y="3242310"/>
                    <a:pt x="1893570" y="3242310"/>
                  </a:cubicBezTo>
                  <a:cubicBezTo>
                    <a:pt x="1897380" y="3241040"/>
                    <a:pt x="1901190" y="3242310"/>
                    <a:pt x="1903730" y="3238500"/>
                  </a:cubicBezTo>
                  <a:cubicBezTo>
                    <a:pt x="1905000" y="3237230"/>
                    <a:pt x="1907540" y="3238500"/>
                    <a:pt x="1910080"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400" y="3232150"/>
                    <a:pt x="2063750"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50" y="3258820"/>
                    <a:pt x="2160270" y="3260090"/>
                  </a:cubicBezTo>
                  <a:lnTo>
                    <a:pt x="2161540" y="3260090"/>
                  </a:lnTo>
                  <a:cubicBezTo>
                    <a:pt x="2170430" y="3258820"/>
                    <a:pt x="2179320" y="3261360"/>
                    <a:pt x="2188210" y="3261360"/>
                  </a:cubicBezTo>
                  <a:cubicBezTo>
                    <a:pt x="2189480" y="3035300"/>
                    <a:pt x="2183130" y="2809240"/>
                    <a:pt x="2175510" y="2583180"/>
                  </a:cubicBezTo>
                  <a:cubicBezTo>
                    <a:pt x="2167890" y="2368550"/>
                    <a:pt x="2160270" y="2153920"/>
                    <a:pt x="2159000" y="1939290"/>
                  </a:cubicBezTo>
                  <a:cubicBezTo>
                    <a:pt x="2159000" y="1831340"/>
                    <a:pt x="2160270" y="1724660"/>
                    <a:pt x="2162810" y="1616710"/>
                  </a:cubicBezTo>
                  <a:cubicBezTo>
                    <a:pt x="2166620" y="1508760"/>
                    <a:pt x="2174240" y="1400810"/>
                    <a:pt x="2179320" y="1292860"/>
                  </a:cubicBezTo>
                  <a:cubicBezTo>
                    <a:pt x="2194560" y="951230"/>
                    <a:pt x="2185670" y="608330"/>
                    <a:pt x="2180590" y="266700"/>
                  </a:cubicBezTo>
                  <a:cubicBezTo>
                    <a:pt x="2176780" y="265430"/>
                    <a:pt x="2174240" y="264160"/>
                    <a:pt x="2171700" y="262890"/>
                  </a:cubicBezTo>
                  <a:cubicBezTo>
                    <a:pt x="2167890" y="260350"/>
                    <a:pt x="2164080" y="259080"/>
                    <a:pt x="2159000" y="260350"/>
                  </a:cubicBezTo>
                  <a:lnTo>
                    <a:pt x="2151380" y="260350"/>
                  </a:lnTo>
                  <a:cubicBezTo>
                    <a:pt x="2147570" y="260350"/>
                    <a:pt x="2142490" y="260350"/>
                    <a:pt x="2139950" y="265430"/>
                  </a:cubicBezTo>
                  <a:cubicBezTo>
                    <a:pt x="2139950" y="265430"/>
                    <a:pt x="2138680" y="266700"/>
                    <a:pt x="2137410" y="266700"/>
                  </a:cubicBezTo>
                  <a:lnTo>
                    <a:pt x="2132330" y="266700"/>
                  </a:lnTo>
                  <a:cubicBezTo>
                    <a:pt x="2131060" y="264160"/>
                    <a:pt x="2133600" y="259080"/>
                    <a:pt x="2127250" y="260350"/>
                  </a:cubicBezTo>
                  <a:cubicBezTo>
                    <a:pt x="2124710" y="260350"/>
                    <a:pt x="2120900" y="261620"/>
                    <a:pt x="2118360" y="261620"/>
                  </a:cubicBezTo>
                  <a:lnTo>
                    <a:pt x="2099310" y="261620"/>
                  </a:lnTo>
                  <a:cubicBezTo>
                    <a:pt x="2098040" y="259080"/>
                    <a:pt x="2096770" y="256540"/>
                    <a:pt x="2094230" y="252730"/>
                  </a:cubicBezTo>
                  <a:cubicBezTo>
                    <a:pt x="2092960" y="250190"/>
                    <a:pt x="2091690" y="248920"/>
                    <a:pt x="2087880" y="251460"/>
                  </a:cubicBezTo>
                  <a:cubicBezTo>
                    <a:pt x="2085340" y="252730"/>
                    <a:pt x="2084070" y="252730"/>
                    <a:pt x="2082800" y="250190"/>
                  </a:cubicBezTo>
                  <a:cubicBezTo>
                    <a:pt x="2078990" y="243840"/>
                    <a:pt x="2075180" y="238760"/>
                    <a:pt x="2067560" y="237490"/>
                  </a:cubicBezTo>
                  <a:cubicBezTo>
                    <a:pt x="2066290" y="237490"/>
                    <a:pt x="2065020" y="234950"/>
                    <a:pt x="2063750" y="233680"/>
                  </a:cubicBezTo>
                  <a:cubicBezTo>
                    <a:pt x="2061210" y="231140"/>
                    <a:pt x="2059940" y="228600"/>
                    <a:pt x="2056130" y="228600"/>
                  </a:cubicBezTo>
                  <a:cubicBezTo>
                    <a:pt x="2054860" y="228600"/>
                    <a:pt x="2052320" y="226060"/>
                    <a:pt x="2052320" y="224790"/>
                  </a:cubicBezTo>
                  <a:cubicBezTo>
                    <a:pt x="2051050" y="219710"/>
                    <a:pt x="2051050" y="215900"/>
                    <a:pt x="2051050" y="210820"/>
                  </a:cubicBezTo>
                  <a:cubicBezTo>
                    <a:pt x="2049780" y="205740"/>
                    <a:pt x="2047240" y="200660"/>
                    <a:pt x="2043430" y="198120"/>
                  </a:cubicBezTo>
                  <a:cubicBezTo>
                    <a:pt x="2037080" y="194310"/>
                    <a:pt x="2032000" y="189230"/>
                    <a:pt x="2025650" y="185420"/>
                  </a:cubicBezTo>
                  <a:cubicBezTo>
                    <a:pt x="2024380" y="184150"/>
                    <a:pt x="2021840" y="182880"/>
                    <a:pt x="2019300" y="182880"/>
                  </a:cubicBezTo>
                  <a:cubicBezTo>
                    <a:pt x="2015490" y="181610"/>
                    <a:pt x="2011680" y="180340"/>
                    <a:pt x="2007870" y="180340"/>
                  </a:cubicBezTo>
                  <a:cubicBezTo>
                    <a:pt x="2004060" y="180340"/>
                    <a:pt x="1998980" y="180340"/>
                    <a:pt x="1995170" y="182880"/>
                  </a:cubicBezTo>
                  <a:cubicBezTo>
                    <a:pt x="1987550" y="186690"/>
                    <a:pt x="1981200" y="181610"/>
                    <a:pt x="1974850" y="181610"/>
                  </a:cubicBezTo>
                  <a:cubicBezTo>
                    <a:pt x="1968500" y="180340"/>
                    <a:pt x="1962150" y="177800"/>
                    <a:pt x="1957070" y="176530"/>
                  </a:cubicBezTo>
                  <a:lnTo>
                    <a:pt x="1940560" y="176530"/>
                  </a:lnTo>
                  <a:cubicBezTo>
                    <a:pt x="1926590" y="179070"/>
                    <a:pt x="1915160" y="171450"/>
                    <a:pt x="1901190" y="170180"/>
                  </a:cubicBezTo>
                  <a:cubicBezTo>
                    <a:pt x="1897380" y="170180"/>
                    <a:pt x="1893570" y="166370"/>
                    <a:pt x="1889760" y="163830"/>
                  </a:cubicBezTo>
                  <a:cubicBezTo>
                    <a:pt x="1887220" y="161290"/>
                    <a:pt x="1884680" y="161290"/>
                    <a:pt x="1880870" y="162560"/>
                  </a:cubicBezTo>
                  <a:cubicBezTo>
                    <a:pt x="1875790" y="163830"/>
                    <a:pt x="1870710" y="162560"/>
                    <a:pt x="1865630" y="163830"/>
                  </a:cubicBezTo>
                  <a:cubicBezTo>
                    <a:pt x="1858010" y="166370"/>
                    <a:pt x="1851660" y="160020"/>
                    <a:pt x="1844040" y="160020"/>
                  </a:cubicBezTo>
                  <a:cubicBezTo>
                    <a:pt x="1837690" y="161290"/>
                    <a:pt x="1831340" y="161290"/>
                    <a:pt x="1824990" y="162560"/>
                  </a:cubicBezTo>
                  <a:lnTo>
                    <a:pt x="1809750" y="166370"/>
                  </a:lnTo>
                  <a:cubicBezTo>
                    <a:pt x="1799590" y="171450"/>
                    <a:pt x="1791970" y="165100"/>
                    <a:pt x="1783080" y="162560"/>
                  </a:cubicBezTo>
                  <a:cubicBezTo>
                    <a:pt x="1776730" y="161290"/>
                    <a:pt x="1772920" y="158750"/>
                    <a:pt x="1767840" y="154940"/>
                  </a:cubicBezTo>
                  <a:cubicBezTo>
                    <a:pt x="1762760" y="151130"/>
                    <a:pt x="1757680" y="154940"/>
                    <a:pt x="1753870" y="154940"/>
                  </a:cubicBezTo>
                  <a:cubicBezTo>
                    <a:pt x="1750060" y="154940"/>
                    <a:pt x="1747520" y="158750"/>
                    <a:pt x="1744980" y="160020"/>
                  </a:cubicBezTo>
                  <a:cubicBezTo>
                    <a:pt x="1741170" y="161290"/>
                    <a:pt x="1737360" y="161290"/>
                    <a:pt x="1733550" y="161290"/>
                  </a:cubicBezTo>
                  <a:cubicBezTo>
                    <a:pt x="1729740" y="161290"/>
                    <a:pt x="1724660" y="160020"/>
                    <a:pt x="1720850" y="161290"/>
                  </a:cubicBezTo>
                  <a:cubicBezTo>
                    <a:pt x="1714500" y="163830"/>
                    <a:pt x="1709420" y="167640"/>
                    <a:pt x="1704340" y="170180"/>
                  </a:cubicBezTo>
                  <a:cubicBezTo>
                    <a:pt x="1703070" y="171450"/>
                    <a:pt x="1701800" y="172720"/>
                    <a:pt x="1700530" y="172720"/>
                  </a:cubicBezTo>
                  <a:cubicBezTo>
                    <a:pt x="1691640" y="177800"/>
                    <a:pt x="1681480" y="179070"/>
                    <a:pt x="1670050" y="179070"/>
                  </a:cubicBezTo>
                  <a:cubicBezTo>
                    <a:pt x="1663700" y="179070"/>
                    <a:pt x="1657350" y="179070"/>
                    <a:pt x="1651000" y="177800"/>
                  </a:cubicBezTo>
                  <a:cubicBezTo>
                    <a:pt x="1647190" y="177800"/>
                    <a:pt x="1644650" y="173990"/>
                    <a:pt x="1642110" y="173990"/>
                  </a:cubicBezTo>
                  <a:cubicBezTo>
                    <a:pt x="1633220" y="172720"/>
                    <a:pt x="1625600" y="172720"/>
                    <a:pt x="1616710" y="172720"/>
                  </a:cubicBezTo>
                  <a:cubicBezTo>
                    <a:pt x="1615440" y="172720"/>
                    <a:pt x="1614170" y="173990"/>
                    <a:pt x="1612900" y="173990"/>
                  </a:cubicBezTo>
                  <a:cubicBezTo>
                    <a:pt x="1607820" y="176530"/>
                    <a:pt x="1602740" y="180340"/>
                    <a:pt x="1597660" y="182880"/>
                  </a:cubicBezTo>
                  <a:cubicBezTo>
                    <a:pt x="1588770" y="185420"/>
                    <a:pt x="1579880" y="187960"/>
                    <a:pt x="1570990" y="189230"/>
                  </a:cubicBezTo>
                  <a:lnTo>
                    <a:pt x="1567180" y="189230"/>
                  </a:lnTo>
                  <a:cubicBezTo>
                    <a:pt x="1559560" y="185420"/>
                    <a:pt x="1553210" y="189230"/>
                    <a:pt x="1545590" y="190500"/>
                  </a:cubicBezTo>
                  <a:cubicBezTo>
                    <a:pt x="1537970" y="193040"/>
                    <a:pt x="1530350" y="196850"/>
                    <a:pt x="1522730" y="199390"/>
                  </a:cubicBezTo>
                  <a:cubicBezTo>
                    <a:pt x="1520190" y="200660"/>
                    <a:pt x="1517650" y="199390"/>
                    <a:pt x="1515110" y="198120"/>
                  </a:cubicBezTo>
                  <a:cubicBezTo>
                    <a:pt x="1511300" y="196850"/>
                    <a:pt x="1508760" y="196850"/>
                    <a:pt x="1506220" y="199390"/>
                  </a:cubicBezTo>
                  <a:cubicBezTo>
                    <a:pt x="1504950" y="200660"/>
                    <a:pt x="1503680" y="200660"/>
                    <a:pt x="1502410" y="200660"/>
                  </a:cubicBezTo>
                  <a:cubicBezTo>
                    <a:pt x="1498600" y="201930"/>
                    <a:pt x="1494790" y="201930"/>
                    <a:pt x="1492250" y="203200"/>
                  </a:cubicBezTo>
                  <a:cubicBezTo>
                    <a:pt x="1487170" y="207010"/>
                    <a:pt x="1482090" y="205740"/>
                    <a:pt x="1477010" y="208280"/>
                  </a:cubicBezTo>
                  <a:cubicBezTo>
                    <a:pt x="1471930" y="210820"/>
                    <a:pt x="1466850" y="210820"/>
                    <a:pt x="1463040" y="214630"/>
                  </a:cubicBezTo>
                  <a:cubicBezTo>
                    <a:pt x="1461770" y="215900"/>
                    <a:pt x="1459230" y="215900"/>
                    <a:pt x="1456690" y="215900"/>
                  </a:cubicBezTo>
                  <a:cubicBezTo>
                    <a:pt x="1450340" y="217170"/>
                    <a:pt x="1445260" y="220980"/>
                    <a:pt x="1441450" y="226060"/>
                  </a:cubicBezTo>
                  <a:cubicBezTo>
                    <a:pt x="1436370" y="231140"/>
                    <a:pt x="1431290" y="234950"/>
                    <a:pt x="1426210" y="238760"/>
                  </a:cubicBezTo>
                  <a:cubicBezTo>
                    <a:pt x="1424940" y="240030"/>
                    <a:pt x="1421130" y="240030"/>
                    <a:pt x="1419860" y="240030"/>
                  </a:cubicBezTo>
                  <a:cubicBezTo>
                    <a:pt x="1414780" y="240030"/>
                    <a:pt x="1409700" y="238760"/>
                    <a:pt x="1405890" y="237490"/>
                  </a:cubicBezTo>
                  <a:cubicBezTo>
                    <a:pt x="1403350" y="237490"/>
                    <a:pt x="1402080" y="236220"/>
                    <a:pt x="1399540" y="236220"/>
                  </a:cubicBezTo>
                  <a:cubicBezTo>
                    <a:pt x="1391920" y="240030"/>
                    <a:pt x="1383030" y="237490"/>
                    <a:pt x="1375410" y="237490"/>
                  </a:cubicBezTo>
                  <a:cubicBezTo>
                    <a:pt x="1374140" y="237490"/>
                    <a:pt x="1371600" y="236220"/>
                    <a:pt x="1370330" y="234950"/>
                  </a:cubicBezTo>
                  <a:cubicBezTo>
                    <a:pt x="1365250" y="231140"/>
                    <a:pt x="1360170" y="231140"/>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0" y="219710"/>
                    <a:pt x="1258570" y="220980"/>
                    <a:pt x="1250950" y="215900"/>
                  </a:cubicBezTo>
                  <a:cubicBezTo>
                    <a:pt x="1247140" y="213360"/>
                    <a:pt x="1245870" y="215900"/>
                    <a:pt x="1243330" y="215900"/>
                  </a:cubicBezTo>
                  <a:cubicBezTo>
                    <a:pt x="1242060" y="215900"/>
                    <a:pt x="1240790"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0"/>
                    <a:pt x="1169670" y="224790"/>
                  </a:cubicBezTo>
                  <a:lnTo>
                    <a:pt x="1163320" y="224790"/>
                  </a:lnTo>
                  <a:cubicBezTo>
                    <a:pt x="1155700" y="226060"/>
                    <a:pt x="1151890" y="219710"/>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0" y="205740"/>
                    <a:pt x="1097280" y="200660"/>
                    <a:pt x="1090930" y="195580"/>
                  </a:cubicBezTo>
                  <a:cubicBezTo>
                    <a:pt x="1087120" y="193040"/>
                    <a:pt x="1082040" y="190500"/>
                    <a:pt x="1078230" y="189230"/>
                  </a:cubicBezTo>
                  <a:cubicBezTo>
                    <a:pt x="1073150" y="186690"/>
                    <a:pt x="1066800" y="185420"/>
                    <a:pt x="1064260" y="179070"/>
                  </a:cubicBezTo>
                  <a:cubicBezTo>
                    <a:pt x="1062990" y="176530"/>
                    <a:pt x="1060450" y="176530"/>
                    <a:pt x="1059180" y="173990"/>
                  </a:cubicBezTo>
                  <a:cubicBezTo>
                    <a:pt x="1057910" y="171450"/>
                    <a:pt x="1056640" y="168910"/>
                    <a:pt x="1056640" y="167640"/>
                  </a:cubicBezTo>
                  <a:cubicBezTo>
                    <a:pt x="1056640" y="165100"/>
                    <a:pt x="1057910" y="162560"/>
                    <a:pt x="1059180" y="160020"/>
                  </a:cubicBezTo>
                  <a:cubicBezTo>
                    <a:pt x="1060450" y="156210"/>
                    <a:pt x="1057910"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0" y="114300"/>
                    <a:pt x="1023620" y="111760"/>
                    <a:pt x="1019810" y="109220"/>
                  </a:cubicBezTo>
                  <a:cubicBezTo>
                    <a:pt x="1010920" y="105410"/>
                    <a:pt x="1002030" y="101600"/>
                    <a:pt x="993140" y="96520"/>
                  </a:cubicBezTo>
                  <a:cubicBezTo>
                    <a:pt x="993140" y="106680"/>
                    <a:pt x="990600" y="104140"/>
                    <a:pt x="989330" y="101600"/>
                  </a:cubicBezTo>
                  <a:cubicBezTo>
                    <a:pt x="989330" y="97790"/>
                    <a:pt x="986790" y="96520"/>
                    <a:pt x="982980" y="96520"/>
                  </a:cubicBezTo>
                  <a:cubicBezTo>
                    <a:pt x="982980" y="96520"/>
                    <a:pt x="981710" y="96520"/>
                    <a:pt x="981710" y="95250"/>
                  </a:cubicBezTo>
                  <a:cubicBezTo>
                    <a:pt x="980440" y="87630"/>
                    <a:pt x="974090" y="90170"/>
                    <a:pt x="970280" y="88900"/>
                  </a:cubicBezTo>
                  <a:cubicBezTo>
                    <a:pt x="967740" y="87630"/>
                    <a:pt x="965200" y="86360"/>
                    <a:pt x="962660" y="87630"/>
                  </a:cubicBezTo>
                  <a:cubicBezTo>
                    <a:pt x="957580" y="88900"/>
                    <a:pt x="953770" y="85090"/>
                    <a:pt x="948690" y="83820"/>
                  </a:cubicBezTo>
                  <a:cubicBezTo>
                    <a:pt x="947420" y="83820"/>
                    <a:pt x="946150" y="83820"/>
                    <a:pt x="944880" y="85090"/>
                  </a:cubicBezTo>
                  <a:cubicBezTo>
                    <a:pt x="942340" y="87630"/>
                    <a:pt x="939800" y="87630"/>
                    <a:pt x="935990" y="85090"/>
                  </a:cubicBezTo>
                  <a:cubicBezTo>
                    <a:pt x="930910" y="81280"/>
                    <a:pt x="925830" y="81280"/>
                    <a:pt x="919480" y="83820"/>
                  </a:cubicBezTo>
                  <a:cubicBezTo>
                    <a:pt x="916940" y="85090"/>
                    <a:pt x="914400" y="85090"/>
                    <a:pt x="911860" y="83820"/>
                  </a:cubicBezTo>
                  <a:cubicBezTo>
                    <a:pt x="906780" y="81280"/>
                    <a:pt x="901700" y="77470"/>
                    <a:pt x="895350" y="74930"/>
                  </a:cubicBezTo>
                  <a:cubicBezTo>
                    <a:pt x="894080" y="74930"/>
                    <a:pt x="892810" y="73660"/>
                    <a:pt x="891540" y="73660"/>
                  </a:cubicBezTo>
                  <a:cubicBezTo>
                    <a:pt x="883920" y="74930"/>
                    <a:pt x="877570" y="72390"/>
                    <a:pt x="869950" y="74930"/>
                  </a:cubicBezTo>
                  <a:cubicBezTo>
                    <a:pt x="866140" y="76200"/>
                    <a:pt x="861060"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8"/>
              <a:stretch>
                <a:fillRect l="-76410" t="0" r="-76410" b="0"/>
              </a:stretch>
            </a:blipFill>
          </p:spPr>
          <p:txBody>
            <a:bodyPr/>
            <a:p/>
          </p:txBody>
        </p:sp>
      </p:grpSp>
      <p:sp>
        <p:nvSpPr>
          <p:cNvPr name="TextBox 14" id="14"/>
          <p:cNvSpPr txBox="true"/>
          <p:nvPr/>
        </p:nvSpPr>
        <p:spPr>
          <a:xfrm rot="0">
            <a:off x="2242608" y="3353161"/>
            <a:ext cx="9948301" cy="4952004"/>
          </a:xfrm>
          <a:prstGeom prst="rect">
            <a:avLst/>
          </a:prstGeom>
        </p:spPr>
        <p:txBody>
          <a:bodyPr anchor="t" rtlCol="false" tIns="0" lIns="0" bIns="0" rIns="0">
            <a:spAutoFit/>
          </a:bodyPr>
          <a:lstStyle/>
          <a:p>
            <a:pPr algn="l">
              <a:lnSpc>
                <a:spcPts val="3904"/>
              </a:lnSpc>
            </a:pPr>
            <a:r>
              <a:rPr sz="2789">
                <a:solidFill>
                  <a:srgbClr val="000000"/>
                </a:solidFill>
              </a:rPr>
              <a:t>{{BULLET_2_SLIDE_6_W92}}</a:t>
            </a:r>
          </a:p>
          <a:p>
            <a:pPr algn="l">
              <a:lnSpc>
                <a:spcPts val="3904"/>
              </a:lnSpc>
            </a:pPr>
          </a:p>
          <a:p>
            <a:pPr algn="l">
              <a:lnSpc>
                <a:spcPts val="3904"/>
              </a:lnSpc>
            </a:pPr>
            <a:r>
              <a:rPr lang="en-US" sz="2789">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
        <p:nvSpPr>
          <p:cNvPr name="TextBox 15" id="15"/>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{{HEADER_1_SLIDE_6_W1}}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{{HEADER_1_SLIDE_7_W2}}</a:t>
            </a:r>
          </a:p>
        </p:txBody>
      </p:sp>
      <p:sp>
        <p:nvSpPr>
          <p:cNvPr name="TextBox 13" id="13"/>
          <p:cNvSpPr txBox="true"/>
          <p:nvPr/>
        </p:nvSpPr>
        <p:spPr>
          <a:xfrm rot="0">
            <a:off x="7539949" y="3267436"/>
            <a:ext cx="8531944" cy="5014315"/>
          </a:xfrm>
          <a:prstGeom prst="rect">
            <a:avLst/>
          </a:prstGeom>
        </p:spPr>
        <p:txBody>
          <a:bodyPr anchor="t" rtlCol="false" tIns="0" lIns="0" bIns="0" rIns="0">
            <a:spAutoFit/>
          </a:bodyPr>
          <a:lstStyle/>
          <a:p>
            <a:pPr algn="l">
              <a:lnSpc>
                <a:spcPts val="3597"/>
              </a:lnSpc>
            </a:pPr>
            <a:r>
              <a:rPr sz="2569">
                <a:solidFill>
                  <a:srgbClr val="000000"/>
                </a:solidFill>
              </a:rPr>
              <a:t>{{BULLET_2_SLIDE_7_W92}}</a:t>
            </a:r>
          </a:p>
          <a:p>
            <a:pPr algn="l">
              <a:lnSpc>
                <a:spcPts val="3597"/>
              </a:lnSpc>
            </a:pPr>
          </a:p>
          <a:p>
            <a:pPr algn="l">
              <a:lnSpc>
                <a:spcPts val="3597"/>
              </a:lnSpc>
            </a:pPr>
            <a:r>
              <a:rPr lang="en-US" sz="2569">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pic>
        <p:nvPicPr>
          <p:cNvPr name="Picture 14" id="14"/>
          <p:cNvPicPr>
            <a:picLocks noChangeAspect="true"/>
          </p:cNvPicPr>
          <p:nvPr/>
        </p:nvPicPr>
        <p:blipFill>
          <a:blip r:embed="rId8"/>
          <a:stretch>
            <a:fillRect/>
          </a:stretch>
        </p:blipFill>
        <p:spPr>
          <a:xfrm rot="0">
            <a:off x="2107592" y="2859651"/>
            <a:ext cx="4992611" cy="5579219"/>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{{HEADER_1_SLIDE_8_W1}}</a:t>
            </a:r>
          </a:p>
        </p:txBody>
      </p:sp>
      <p:sp>
        <p:nvSpPr>
          <p:cNvPr name="TextBox 13" id="13"/>
          <p:cNvSpPr txBox="true"/>
          <p:nvPr/>
        </p:nvSpPr>
        <p:spPr>
          <a:xfrm rot="0">
            <a:off x="3198687" y="3146138"/>
            <a:ext cx="13548845" cy="1304915"/>
          </a:xfrm>
          <a:prstGeom prst="rect">
            <a:avLst/>
          </a:prstGeom>
        </p:spPr>
        <p:txBody>
          <a:bodyPr anchor="t" rtlCol="false" tIns="0" lIns="0" bIns="0" rIns="0">
            <a:spAutoFit/>
          </a:bodyPr>
          <a:lstStyle/>
          <a:p>
            <a:pPr algn="l">
              <a:lnSpc>
                <a:spcPts val="3459"/>
              </a:lnSpc>
            </a:pPr>
            <a:r>
              <a:rPr sz="2471">
                <a:solidFill>
                  <a:srgbClr val="000000"/>
                </a:solidFill>
              </a:rPr>
              <a:t>{{CONTENT_2_SLIDE_8_W50}}</a:t>
            </a:r>
          </a:p>
        </p:txBody>
      </p:sp>
      <p:sp>
        <p:nvSpPr>
          <p:cNvPr name="TextBox 14" id="14"/>
          <p:cNvSpPr txBox="true"/>
          <p:nvPr/>
        </p:nvSpPr>
        <p:spPr>
          <a:xfrm rot="0">
            <a:off x="3198687" y="4936828"/>
            <a:ext cx="13548845" cy="1304915"/>
          </a:xfrm>
          <a:prstGeom prst="rect">
            <a:avLst/>
          </a:prstGeom>
        </p:spPr>
        <p:txBody>
          <a:bodyPr anchor="t" rtlCol="false" tIns="0" lIns="0" bIns="0" rIns="0">
            <a:spAutoFit/>
          </a:bodyPr>
          <a:lstStyle/>
          <a:p>
            <a:pPr algn="l">
              <a:lnSpc>
                <a:spcPts val="3459"/>
              </a:lnSpc>
            </a:pPr>
            <a:r>
              <a:rPr sz="2471">
                <a:solidFill>
                  <a:srgbClr val="000000"/>
                </a:solidFill>
              </a:rPr>
              <a:t>{{CONTENT_3_SLIDE_8_W50}}</a:t>
            </a:r>
          </a:p>
        </p:txBody>
      </p:sp>
      <p:sp>
        <p:nvSpPr>
          <p:cNvPr name="TextBox 15" id="15"/>
          <p:cNvSpPr txBox="true"/>
          <p:nvPr/>
        </p:nvSpPr>
        <p:spPr>
          <a:xfrm rot="0">
            <a:off x="3198687" y="6727519"/>
            <a:ext cx="13548845" cy="1304915"/>
          </a:xfrm>
          <a:prstGeom prst="rect">
            <a:avLst/>
          </a:prstGeom>
        </p:spPr>
        <p:txBody>
          <a:bodyPr anchor="t" rtlCol="false" tIns="0" lIns="0" bIns="0" rIns="0">
            <a:spAutoFit/>
          </a:bodyPr>
          <a:lstStyle/>
          <a:p>
            <a:pPr algn="l">
              <a:lnSpc>
                <a:spcPts val="3459"/>
              </a:lnSpc>
            </a:pPr>
            <a:r>
              <a:rPr sz="2471">
                <a:solidFill>
                  <a:srgbClr val="000000"/>
                </a:solidFill>
              </a:rPr>
              <a:t>{{CONTENT_4_SLIDE_8_W50}}</a:t>
            </a:r>
          </a:p>
        </p:txBody>
      </p:sp>
      <p:sp>
        <p:nvSpPr>
          <p:cNvPr name="Freeform 16" id="16"/>
          <p:cNvSpPr/>
          <p:nvPr/>
        </p:nvSpPr>
        <p:spPr>
          <a:xfrm flipH="false" flipV="false" rot="0">
            <a:off x="2246628" y="3203288"/>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7" id="17"/>
          <p:cNvSpPr/>
          <p:nvPr/>
        </p:nvSpPr>
        <p:spPr>
          <a:xfrm flipH="false" flipV="false" rot="0">
            <a:off x="2246628" y="5069272"/>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8" id="18"/>
          <p:cNvSpPr/>
          <p:nvPr/>
        </p:nvSpPr>
        <p:spPr>
          <a:xfrm flipH="false" flipV="false" rot="0">
            <a:off x="2246628" y="6784669"/>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11070746" y="3181711"/>
            <a:ext cx="4490247" cy="4737265"/>
            <a:chOff x="0" y="0"/>
            <a:chExt cx="2077720" cy="2192020"/>
          </a:xfrm>
        </p:grpSpPr>
        <p:sp>
          <p:nvSpPr>
            <p:cNvPr name="Freeform 13" id="13"/>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8"/>
              <a:stretch>
                <a:fillRect l="0" t="-13207" r="0" b="-13207"/>
              </a:stretch>
            </a:blipFill>
          </p:spPr>
          <p:txBody>
            <a:bodyPr/>
            <a:p/>
          </p:txBody>
        </p:sp>
      </p:grpSp>
      <p:sp>
        <p:nvSpPr>
          <p:cNvPr name="TextBox 14" id="14"/>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{{HEADER_1_SLIDE_9_W1}}</a:t>
            </a:r>
          </a:p>
        </p:txBody>
      </p:sp>
      <p:sp>
        <p:nvSpPr>
          <p:cNvPr name="TextBox 15" id="15"/>
          <p:cNvSpPr txBox="true"/>
          <p:nvPr/>
        </p:nvSpPr>
        <p:spPr>
          <a:xfrm rot="0">
            <a:off x="2774684" y="3219811"/>
            <a:ext cx="7581846" cy="5243816"/>
          </a:xfrm>
          <a:prstGeom prst="rect">
            <a:avLst/>
          </a:prstGeom>
        </p:spPr>
        <p:txBody>
          <a:bodyPr anchor="t" rtlCol="false" tIns="0" lIns="0" bIns="0" rIns="0">
            <a:spAutoFit/>
          </a:bodyPr>
          <a:lstStyle/>
          <a:p>
            <a:pPr algn="l">
              <a:lnSpc>
                <a:spcPts val="3446"/>
              </a:lnSpc>
            </a:pPr>
            <a:r>
              <a:rPr sz="2461">
                <a:solidFill>
                  <a:srgbClr val="000000"/>
                </a:solidFill>
              </a:rPr>
              <a:t>{{BULLET_2_SLIDE_9_W92}}</a:t>
            </a:r>
          </a:p>
          <a:p>
            <a:pPr algn="l">
              <a:lnSpc>
                <a:spcPts val="3446"/>
              </a:lnSpc>
            </a:pPr>
          </a:p>
          <a:p>
            <a:pPr algn="l">
              <a:lnSpc>
                <a:spcPts val="3446"/>
              </a:lnSpc>
            </a:pPr>
            <a:r>
              <a:rPr lang="en-US" sz="2461">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DAGnIIEgLpY</dc:identifier>
  <dcterms:modified xsi:type="dcterms:W3CDTF">2011-08-01T06:04:30Z</dcterms:modified>
  <cp:revision>1</cp:revision>
  <dc:title>Beige Black Vintage Scrapbook History Project Presentation</dc:title>
</cp:coreProperties>
</file>